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483E-7197-4A7D-AC68-53FA79DBC7D7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9FBF-AF28-447C-A51F-1649F4BCB9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3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483E-7197-4A7D-AC68-53FA79DBC7D7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09FBF-AF28-447C-A51F-1649F4BCB9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800" smtClean="0">
                <a:solidFill>
                  <a:srgbClr val="0070C0"/>
                </a:solidFill>
              </a:rPr>
              <a:t>关注健康本源学，</a:t>
            </a:r>
            <a:r>
              <a:rPr lang="en-US" altLang="zh-CN" sz="4800" smtClean="0">
                <a:solidFill>
                  <a:srgbClr val="0070C0"/>
                </a:solidFill>
              </a:rPr>
              <a:t/>
            </a:r>
            <a:br>
              <a:rPr lang="en-US" altLang="zh-CN" sz="4800" smtClean="0">
                <a:solidFill>
                  <a:srgbClr val="0070C0"/>
                </a:solidFill>
              </a:rPr>
            </a:br>
            <a:r>
              <a:rPr lang="en-US" altLang="zh-CN" sz="4800" smtClean="0">
                <a:solidFill>
                  <a:srgbClr val="0070C0"/>
                </a:solidFill>
              </a:rPr>
              <a:t>            </a:t>
            </a:r>
            <a:r>
              <a:rPr lang="zh-CN" altLang="en-US" sz="4800" smtClean="0">
                <a:solidFill>
                  <a:srgbClr val="0070C0"/>
                </a:solidFill>
              </a:rPr>
              <a:t>提升员工幸福感</a:t>
            </a:r>
            <a:endParaRPr lang="zh-CN" altLang="en-US" sz="4800" smtClean="0">
              <a:solidFill>
                <a:srgbClr val="0070C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重新认识疾病与健康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健康本源学派代表人物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6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什么是健康本源学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9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健康本源学的</a:t>
            </a:r>
            <a:r>
              <a:rPr lang="en-US" altLang="zh-CN" smtClean="0"/>
              <a:t>2</a:t>
            </a:r>
            <a:r>
              <a:rPr lang="zh-CN" altLang="en-US" smtClean="0"/>
              <a:t>个核心概念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心理一致感</a:t>
            </a:r>
            <a:r>
              <a:rPr lang="en-US" altLang="zh-CN" smtClean="0"/>
              <a:t>(SOC)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2192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心理一致感与健康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17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/>
              <a:t>一般弹性资源（</a:t>
            </a:r>
            <a:r>
              <a:rPr lang="en-US" altLang="zh-CN" sz="3200" b="1" smtClean="0"/>
              <a:t>GRRs</a:t>
            </a:r>
            <a:r>
              <a:rPr lang="zh-CN" altLang="en-US" sz="3200" b="1" smtClean="0"/>
              <a:t>）</a:t>
            </a:r>
            <a:endParaRPr lang="zh-CN" altLang="en-US" sz="320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8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GRR</a:t>
            </a:r>
            <a:r>
              <a:rPr lang="zh-CN" altLang="en-US" smtClean="0"/>
              <a:t>和</a:t>
            </a:r>
            <a:r>
              <a:rPr lang="en-US" altLang="zh-CN" smtClean="0"/>
              <a:t>SOC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88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积极心理的兴起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73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小结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5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/>
              <a:t>22</a:t>
            </a:r>
            <a:r>
              <a:rPr lang="en-US" altLang="zh-CN" sz="4000" baseline="30000" smtClean="0"/>
              <a:t>th</a:t>
            </a:r>
            <a:r>
              <a:rPr lang="en-US" altLang="zh-CN" sz="4000" smtClean="0"/>
              <a:t> IUPHE</a:t>
            </a:r>
            <a:r>
              <a:rPr lang="zh-CN" altLang="en-US" sz="4000" smtClean="0"/>
              <a:t>与 </a:t>
            </a:r>
            <a:r>
              <a:rPr lang="en-US" altLang="zh-CN" sz="4000" smtClean="0"/>
              <a:t>4</a:t>
            </a:r>
            <a:r>
              <a:rPr lang="en-US" altLang="zh-CN" sz="4000" baseline="30000" smtClean="0"/>
              <a:t>th</a:t>
            </a:r>
            <a:r>
              <a:rPr lang="en-US" altLang="zh-CN" sz="4000" smtClean="0"/>
              <a:t> wellbeing at work</a:t>
            </a:r>
            <a:r>
              <a:rPr lang="zh-CN" altLang="en-US" sz="4000" smtClean="0"/>
              <a:t>会议的启示</a:t>
            </a:r>
            <a:endParaRPr lang="zh-CN" altLang="en-US" sz="400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0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会议通知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34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smtClean="0">
                <a:solidFill>
                  <a:srgbClr val="0070C0"/>
                </a:solidFill>
              </a:rPr>
              <a:t>谢     谢    </a:t>
            </a:r>
            <a:r>
              <a:rPr lang="en-US" altLang="zh-CN" sz="5400" smtClean="0">
                <a:solidFill>
                  <a:srgbClr val="0070C0"/>
                </a:solidFill>
              </a:rPr>
              <a:t>!</a:t>
            </a:r>
            <a:br>
              <a:rPr lang="en-US" altLang="zh-CN" sz="5400" smtClean="0">
                <a:solidFill>
                  <a:srgbClr val="0070C0"/>
                </a:solidFill>
              </a:rPr>
            </a:br>
            <a:r>
              <a:rPr lang="en-US" altLang="zh-CN" smtClean="0">
                <a:solidFill>
                  <a:srgbClr val="0070C0"/>
                </a:solidFill>
              </a:rPr>
              <a:t/>
            </a:r>
            <a:br>
              <a:rPr lang="en-US" altLang="zh-CN" smtClean="0">
                <a:solidFill>
                  <a:srgbClr val="0070C0"/>
                </a:solidFill>
              </a:rPr>
            </a:br>
            <a:r>
              <a:rPr lang="zh-CN" altLang="en-US" sz="4800" smtClean="0">
                <a:solidFill>
                  <a:srgbClr val="0070C0"/>
                </a:solidFill>
              </a:rPr>
              <a:t>欢  迎  提 问 与 交 流  </a:t>
            </a:r>
            <a:r>
              <a:rPr lang="en-US" altLang="zh-CN" sz="4800" smtClean="0">
                <a:solidFill>
                  <a:srgbClr val="0070C0"/>
                </a:solidFill>
              </a:rPr>
              <a:t>!</a:t>
            </a:r>
            <a:endParaRPr lang="zh-CN" altLang="en-US" sz="4800" smtClean="0">
              <a:solidFill>
                <a:srgbClr val="0070C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9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mtClean="0"/>
              <a:t>工作场所健康促进</a:t>
            </a:r>
            <a:r>
              <a:rPr lang="en-US" altLang="zh-CN" b="1" smtClean="0"/>
              <a:t/>
            </a:r>
            <a:br>
              <a:rPr lang="en-US" altLang="zh-CN" b="1" smtClean="0"/>
            </a:br>
            <a:r>
              <a:rPr lang="zh-CN" altLang="en-US" sz="3200" b="1" smtClean="0"/>
              <a:t>（</a:t>
            </a:r>
            <a:r>
              <a:rPr lang="en-US" altLang="zh-CN" sz="3200" smtClean="0"/>
              <a:t>workplace health promotion, WHP</a:t>
            </a:r>
            <a:r>
              <a:rPr lang="zh-CN" altLang="zh-CN" sz="3200" smtClean="0"/>
              <a:t>）</a:t>
            </a:r>
            <a:endParaRPr lang="zh-CN" altLang="en-US" sz="320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smtClean="0"/>
              <a:t>WHP</a:t>
            </a:r>
            <a:r>
              <a:rPr lang="zh-CN" altLang="en-US" smtClean="0"/>
              <a:t>急需关注幸福感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3631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何为</a:t>
            </a:r>
            <a:r>
              <a:rPr lang="en-US" altLang="zh-CN" smtClean="0"/>
              <a:t>wellbeing?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7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4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9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Wellbeing</a:t>
            </a:r>
            <a:r>
              <a:rPr lang="zh-CN" altLang="en-US" smtClean="0"/>
              <a:t>的再认识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8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健康本源学的起源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全屏显示(4:3)</PresentationFormat>
  <Paragraphs>19</Paragraphs>
  <Slides>21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Office 主题</vt:lpstr>
      <vt:lpstr>关注健康本源学，             提升员工幸福感</vt:lpstr>
      <vt:lpstr>22th IUPHE与 4th wellbeing at work会议的启示</vt:lpstr>
      <vt:lpstr>工作场所健康促进 （workplace health promotion, WHP）</vt:lpstr>
      <vt:lpstr>WHP急需关注幸福感</vt:lpstr>
      <vt:lpstr>何为wellbeing?</vt:lpstr>
      <vt:lpstr>PowerPoint 演示文稿</vt:lpstr>
      <vt:lpstr>PowerPoint 演示文稿</vt:lpstr>
      <vt:lpstr>Wellbeing的再认识</vt:lpstr>
      <vt:lpstr>健康本源学的起源</vt:lpstr>
      <vt:lpstr>重新认识疾病与健康</vt:lpstr>
      <vt:lpstr>健康本源学派代表人物</vt:lpstr>
      <vt:lpstr>什么是健康本源学</vt:lpstr>
      <vt:lpstr>健康本源学的2个核心概念</vt:lpstr>
      <vt:lpstr>心理一致感(SOC)</vt:lpstr>
      <vt:lpstr>心理一致感与健康</vt:lpstr>
      <vt:lpstr>一般弹性资源（GRRs）</vt:lpstr>
      <vt:lpstr>GRR和SOC</vt:lpstr>
      <vt:lpstr>积极心理的兴起</vt:lpstr>
      <vt:lpstr>小结</vt:lpstr>
      <vt:lpstr>会议通知</vt:lpstr>
      <vt:lpstr>谢     谢    !  欢  迎  提 问 与 交 流 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关注健康本源学，             提升员工幸福感</dc:title>
  <dc:creator>刘晓曼</dc:creator>
  <cp:lastModifiedBy>刘晓曼</cp:lastModifiedBy>
  <cp:revision>1</cp:revision>
  <dcterms:created xsi:type="dcterms:W3CDTF">2016-08-23T09:02:23Z</dcterms:created>
  <dcterms:modified xsi:type="dcterms:W3CDTF">2016-08-23T09:02:23Z</dcterms:modified>
</cp:coreProperties>
</file>